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PRIYA &amp; DANIEL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PRIYA &amp; DANIEL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PRIYA &amp; DANIEL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PRIYA &amp; DANIEL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145905" y="1417320"/>
            <a:ext cx="377190" cy="20116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9124950" y="1920240"/>
            <a:ext cx="419100" cy="15087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166860" y="2423160"/>
            <a:ext cx="335280" cy="10058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187815" y="2842260"/>
            <a:ext cx="293370" cy="5867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41130" y="3135630"/>
            <a:ext cx="586740" cy="5867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08770" y="3303270"/>
            <a:ext cx="251460" cy="2514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401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330023" y="3942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120681" y="4448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787667" y="48821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353675" y="521518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848280" y="542452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305925" y="54959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63570" y="542452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258175" y="521518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824183" y="48821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491169" y="4448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281827" y="3942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210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281827" y="2858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491169" y="23526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824183" y="19186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258175" y="158566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63570" y="137632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305925" y="13049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848280" y="137632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53675" y="158566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787667" y="19186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120681" y="23526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1330023" y="2858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WEDDING CELEBRATION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3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3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28 March 2027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438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438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Coconut Grove Estate, Goa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4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RSVP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34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Priya &amp; Daniel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garden wedding in Goa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657350"/>
            <a:ext cx="5448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657350"/>
            <a:ext cx="54483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" y="3981450"/>
            <a:ext cx="54483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4483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717280" y="3002280"/>
            <a:ext cx="853440" cy="8534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61120" y="3246120"/>
            <a:ext cx="36576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59567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5507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270686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39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90430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115425" y="6448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2654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591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960164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47578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71283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067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171283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7578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960164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591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32654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15425" y="352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0430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39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270686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5507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59567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Welcome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Barefoot on the grass, hand in hand.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Together with their families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We met on a trek in the Western Ghats.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Daniel got lost, Priya had the map. We have been finding our way together ever since.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717280" y="3002280"/>
            <a:ext cx="853440" cy="8534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61120" y="3246120"/>
            <a:ext cx="36576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59567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5507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270686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39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90430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115425" y="6448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2654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591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960164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47578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71283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067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171283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7578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960164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591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32654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15425" y="352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0430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39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270686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5507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59567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Celebrations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27 Mar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drinks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28 Mar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Ceremony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5 pm, garden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28 Mar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Dinner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 the stars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29 Mar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Brunch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Farewell by the pool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13410" y="20269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Promises we wrote ourselves.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10710" y="20269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Roka blessings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Elders bless the couple.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208010" y="20269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dance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fairy lights.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Dress code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Welcome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27 Mar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Casual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Ceremony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28 Mar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Garden formal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29 Mar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11 am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717280" y="3002280"/>
            <a:ext cx="853440" cy="8534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61120" y="3246120"/>
            <a:ext cx="36576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59567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5507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270686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39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90430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115425" y="6448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2654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591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960164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47578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71283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067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171283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7578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960164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591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32654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15425" y="352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0430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39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270686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5507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59567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Nair 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BRIDE'S FAMILY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Kochi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D'Souza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GROOM'S 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Mangaluru</a:t>
            </a:r>
          </a:p>
        </p:txBody>
      </p:sp>
      <p:sp>
        <p:nvSpPr>
          <p:cNvPr id="20" name="Oval 19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Our friends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CHOSEN FAMILY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From everywhere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Whatever our souls are made of, his and mine are the same.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line from literature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8869680" y="502920"/>
            <a:ext cx="548640" cy="29260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8839200" y="1234440"/>
            <a:ext cx="609600" cy="21945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8900160" y="1965960"/>
            <a:ext cx="487680" cy="14630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8930640" y="2575560"/>
            <a:ext cx="426720" cy="85344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717280" y="3002280"/>
            <a:ext cx="853440" cy="8534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61120" y="3246120"/>
            <a:ext cx="36576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59567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5507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270686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39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90430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115425" y="6448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26545" y="634456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591425" y="60400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960164" y="555568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475780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71283" y="41893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067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171283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7578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960164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591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32654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115425" y="352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04305" y="45628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39425" y="7607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270686" y="124516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55070" y="1876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59567" y="26115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Details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13410" y="20269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airport is 40 minutes away.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10710" y="20269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Cottages on the estate.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208010" y="20269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Warm — pack light.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RSVP by 15 February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Flat shoes for the lawn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Sunscreen provided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 gifts, just good vibes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 in Goa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sunset ceremony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dress-code stress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Priya &amp; Daniel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0">
  <a:themeElements>
    <a:clrScheme name="Morphiq wedding-130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wedding-130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Priya &amp; Daniel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