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MEERA &amp; ARJUN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MEERA &amp; ARJUN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MEERA &amp; ARJUN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270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MEERA &amp; ARJUN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143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05</a:t>
            </a:r>
          </a:p>
        </p:txBody>
      </p:sp>
      <p:sp>
        <p:nvSpPr>
          <p:cNvPr id="5" name="Oval 4"/>
          <p:cNvSpPr/>
          <p:nvPr/>
        </p:nvSpPr>
        <p:spPr>
          <a:xfrm>
            <a:off x="8590407" y="1604010"/>
            <a:ext cx="1440180" cy="1440180"/>
          </a:xfrm>
          <a:prstGeom prst="ellipse">
            <a:avLst/>
          </a:prstGeom>
          <a:noFill/>
          <a:ln w="7620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98533" y="1604010"/>
            <a:ext cx="1440180" cy="1440180"/>
          </a:xfrm>
          <a:prstGeom prst="ellipse">
            <a:avLst/>
          </a:prstGeom>
          <a:noFill/>
          <a:ln w="762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5400000">
            <a:off x="11247120" y="2152650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7560000">
            <a:off x="10958972" y="3039477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9720000">
            <a:off x="10204592" y="3587566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1880000">
            <a:off x="9272128" y="3587566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14040000">
            <a:off x="8517748" y="3039477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6200000">
            <a:off x="8229600" y="2152650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18360000">
            <a:off x="8517748" y="1265823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20520000">
            <a:off x="9272128" y="717734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1080000">
            <a:off x="10204592" y="717734"/>
            <a:ext cx="152400" cy="3429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3240000">
            <a:off x="10958972" y="1265823"/>
            <a:ext cx="152400" cy="3429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9600" y="6096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WEDDING CELEBRATION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596265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5 February 2027   ·   Lotus Garden Hall, Chennai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0" i="0">
                <a:solidFill>
                  <a:schemeClr val="tx1"/>
                </a:solidFill>
                <a:latin typeface="+mj-lt"/>
              </a:rPr>
              <a:t>Meera &amp; Arjun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South Indian wedding in Chennai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Welcome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Celebrations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Families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Details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Inside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With the blessings of our elders, we begin a new chapter.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Together with their families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Couple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Our families introduced us over filter coffee.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polite conversation became a friendship, and then a lifetime promise.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Our story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" name="Connector 3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4 Feb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Nichayathartham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Engagement, evening</a:t>
            </a:r>
          </a:p>
        </p:txBody>
      </p:sp>
      <p:sp>
        <p:nvSpPr>
          <p:cNvPr id="9" name="Oval 8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4 Feb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Reception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Dinner and music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5 Feb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Muhurtham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Morning, 9:30 am</a:t>
            </a:r>
          </a:p>
        </p:txBody>
      </p:sp>
      <p:sp>
        <p:nvSpPr>
          <p:cNvPr id="17" name="Oval 16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5 Feb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Lunch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Traditional feast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The celebrations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Kashi Yatra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playful ritual before the wedding.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Oonjal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swing ceremony with songs.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50" b="1" i="0">
                <a:solidFill>
                  <a:schemeClr val="tx1"/>
                </a:solidFill>
                <a:latin typeface="+mj-lt"/>
              </a:rPr>
              <a:t>Mangalya Dharanam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Tying of the sacred thread.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Ceremonies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The proposal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Where it all began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Pre-wedding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Our favourite place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Families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Coming together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Moments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9906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85850" y="9906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Two souls with but a single thought, two hearts that beat as 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5850" y="44196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A favourite line from poetry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76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By train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Central station is 20 minutes away.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6228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Guest rooms near the hall.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69300" y="216027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16027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Valet available.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Venue and travel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468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Good to know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Please arrive by 9 am for the muhurtham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Traditional attire encouraged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Banana-leaf lunch after the ceremony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Live-stream link on request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371600"/>
            <a:ext cx="5334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days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9:30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am muhurtham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∞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blessings needed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We cannot wait to celebrate with you.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7429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0" i="0">
                <a:solidFill>
                  <a:schemeClr val="tx1"/>
                </a:solidFill>
                <a:latin typeface="+mj-lt"/>
              </a:rPr>
              <a:t>Counting down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Meera &amp; Arjun   ·   RSVP: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See you there!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Your blessings mean the world to us.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wedding-131">
  <a:themeElements>
    <a:clrScheme name="Morphiq wedding-131">
      <a:dk1>
        <a:srgbClr val="1B1B1B"/>
      </a:dk1>
      <a:lt1>
        <a:srgbClr val="FAF7F0"/>
      </a:lt1>
      <a:dk2>
        <a:srgbClr val="5E5A52"/>
      </a:dk2>
      <a:lt2>
        <a:srgbClr val="EFE9DC"/>
      </a:lt2>
      <a:accent1>
        <a:srgbClr val="C8553D"/>
      </a:accent1>
      <a:accent2>
        <a:srgbClr val="2B4C7E"/>
      </a:accent2>
      <a:accent3>
        <a:srgbClr val="E3B23C"/>
      </a:accent3>
      <a:accent4>
        <a:srgbClr val="6B8F71"/>
      </a:accent4>
      <a:accent5>
        <a:srgbClr val="F1DAD0"/>
      </a:accent5>
      <a:accent6>
        <a:srgbClr val="D6D4CE"/>
      </a:accent6>
      <a:hlink>
        <a:srgbClr val="C8553D"/>
      </a:hlink>
      <a:folHlink>
        <a:srgbClr val="2B4C7E"/>
      </a:folHlink>
    </a:clrScheme>
    <a:fontScheme name="Morphiq wedding-131">
      <a:majorFont>
        <a:latin typeface="Marcellus"/>
        <a:ea typeface=""/>
        <a:cs typeface=""/>
      </a:majorFont>
      <a:minorFont>
        <a:latin typeface="Mulis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Meera &amp; Arjun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