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08900" y="2758209"/>
            <a:ext cx="933450" cy="3623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76921" y="3555388"/>
            <a:ext cx="597408" cy="28263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82280" y="4207625"/>
            <a:ext cx="186690" cy="18669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820150" y="3300551"/>
            <a:ext cx="933450" cy="308119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988171" y="3978415"/>
            <a:ext cx="597408" cy="240333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193530" y="4533031"/>
            <a:ext cx="186690" cy="18669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931400" y="3299836"/>
            <a:ext cx="933450" cy="30819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099421" y="3977857"/>
            <a:ext cx="597408" cy="24038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304780" y="4532602"/>
            <a:ext cx="186690" cy="1866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ANNIVERSARY CELEBRATION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30 October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The Grand Pavilion, Ahmedabad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RSVP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400" b="0" i="0">
                <a:solidFill>
                  <a:schemeClr val="tx1"/>
                </a:solidFill>
                <a:latin typeface="+mj-lt"/>
              </a:rPr>
              <a:t>25 Years of Riya &amp; Karan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Silver jubilee anniversary celebration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Twenty-five years of love, laughter and chai.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celebration of 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Married in 2001, still holding hands.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Two children, three cities and one very old scooter later, we want to celebrate with the people who made the journey special.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7:00 pm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Garden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7:30 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Vow renewal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Stage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8:00 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Toasts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Family stories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8:30 pm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Dinner &amp; garba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 night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Vow renewal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Promises, twenty-five years 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Family toast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Stories from the children.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Garba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Dancing late into the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Welcome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7:00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Vow renewal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7:30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Dinner and garba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8:30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Riya &amp; Karan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HOSTS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Married since 2001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Our children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ORGANISERS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Aanya and Vir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Family and friends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GUESTS OF HONOUR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All of you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Grow old along with me, the best is yet to be.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favourite line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Valet available.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Rooms for out-of-town guests.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Shuttle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the railway station.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Festive attire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RSVP by 15 October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 gifts — bring a memory to share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Photo booth all evening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children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love story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Riya &amp; Karan   ·   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2">
  <a:themeElements>
    <a:clrScheme name="Morphiq wedding-132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wedding-132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Years of Riya &amp; Karan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