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NEHA &amp; ADITYA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13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7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40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54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67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81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94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08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21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35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48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162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175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890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0250000">
            <a:off x="6023134" y="5271135"/>
            <a:ext cx="145732" cy="777240"/>
          </a:xfrm>
          <a:prstGeom prst="ellipse">
            <a:avLst/>
          </a:prstGeom>
          <a:solidFill>
            <a:schemeClr val="accent5">
              <a:alpha val="10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18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36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54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72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90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08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126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44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62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 rot="180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 rot="19800000">
            <a:off x="6015038" y="5465445"/>
            <a:ext cx="161925" cy="58293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216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432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648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864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080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1296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512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1728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440000">
            <a:off x="6031230" y="5659755"/>
            <a:ext cx="129540" cy="388620"/>
          </a:xfrm>
          <a:prstGeom prst="ellipse">
            <a:avLst/>
          </a:pr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 rot="27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 rot="54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 rot="81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 rot="108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 rot="135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 rot="162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 rot="18900000">
            <a:off x="6039326" y="5821680"/>
            <a:ext cx="113348" cy="226695"/>
          </a:xfrm>
          <a:prstGeom prst="ellipse">
            <a:avLst/>
          </a:pr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5982652" y="5935028"/>
            <a:ext cx="226695" cy="22669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6047422" y="5999798"/>
            <a:ext cx="97155" cy="9715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6877050" y="60198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6849463" y="622934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6768581" y="642461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639916" y="659229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472238" y="672095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6276971" y="680183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6067425" y="682942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5857879" y="680183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662612" y="672095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5494934" y="6592291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5366269" y="642461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5285387" y="6229346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5257800" y="6019800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5285387" y="581025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5366269" y="561498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5494934" y="544730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5662612" y="53186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5857879" y="523776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067425" y="5210175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6276971" y="5237762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6472238" y="531864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6639916" y="5447309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6768581" y="5614988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6849463" y="5810254"/>
            <a:ext cx="57150" cy="571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ENGAGEMENT CEREMONY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8 August 2026   ·   Riverside Banquets, Pune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Neha &amp; Aditya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Engagement ceremony in Pune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She said yes. Now come and celebrate!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Join us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6:00 pm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Drinks and snacks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7:00 pm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Ring ceremony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Main stage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8:00 pm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Dinner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Buffet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9:00 pm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Dance floor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DJ till 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Ganesh puja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Blessings to begin.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Ring exchange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big moment.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Tilak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Families exchange blessings.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Welcome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Mocktails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Ring ceremony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 pm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Main stage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Dinner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 pm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Buffet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Timings may shift slightly; we will keep you posted.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Schedule at a glance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Joshi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NEHA'S PARENTS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Pune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The Kulkarni family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ADITYA'S PARENTS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Mumbai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Friends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SINCE SCHOOL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usual suspects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With love from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 on site.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Nearest station 10 minutes away.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Partner hotel next door.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8534400" cy="39052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Semi-formal attire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Please RSVP by 25 July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Kids' corner available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#NehaAdityaEngaged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Neha &amp; Aditya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33">
  <a:themeElements>
    <a:clrScheme name="Morphiq wedding-133">
      <a:dk1>
        <a:srgbClr val="1E261C"/>
      </a:dk1>
      <a:lt1>
        <a:srgbClr val="F2F4EE"/>
      </a:lt1>
      <a:dk2>
        <a:srgbClr val="56604F"/>
      </a:dk2>
      <a:lt2>
        <a:srgbClr val="E1E6D8"/>
      </a:lt2>
      <a:accent1>
        <a:srgbClr val="6A8D5D"/>
      </a:accent1>
      <a:accent2>
        <a:srgbClr val="2F3E2C"/>
      </a:accent2>
      <a:accent3>
        <a:srgbClr val="D98E48"/>
      </a:accent3>
      <a:accent4>
        <a:srgbClr val="B4654A"/>
      </a:accent4>
      <a:accent5>
        <a:srgbClr val="DAE1D4"/>
      </a:accent5>
      <a:accent6>
        <a:srgbClr val="D0D3CC"/>
      </a:accent6>
      <a:hlink>
        <a:srgbClr val="6A8D5D"/>
      </a:hlink>
      <a:folHlink>
        <a:srgbClr val="2F3E2C"/>
      </a:folHlink>
    </a:clrScheme>
    <a:fontScheme name="Morphiq wedding-133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Neha &amp; Aditya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