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SANA &amp; KABIR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SANA &amp; KABIR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SANA &amp; KABIR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SANA &amp; KABIR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838313" y="2548890"/>
            <a:ext cx="1760220" cy="176022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070467" y="2548890"/>
            <a:ext cx="1760220" cy="1760220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5400000">
            <a:off x="11102340" y="325755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7560000">
            <a:off x="10750160" y="434145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9720000">
            <a:off x="9828140" y="5011336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1880000">
            <a:off x="8688460" y="5011336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4040000">
            <a:off x="7766440" y="434145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6200000">
            <a:off x="7414260" y="325755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8360000">
            <a:off x="7766440" y="217365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0520000">
            <a:off x="8688460" y="1503764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080000">
            <a:off x="9828140" y="1503764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3240000">
            <a:off x="10750160" y="217365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620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WEDDING CELEBRATION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2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 November 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67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VENUE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67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Gulmohar Lawns, Lucknow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RSVP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600" b="0" i="0">
                <a:solidFill>
                  <a:schemeClr val="tx1"/>
                </a:solidFill>
                <a:latin typeface="+mj-lt"/>
              </a:rPr>
              <a:t>Sana &amp; Kabir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Wedding and walima in Lucknow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885950"/>
            <a:ext cx="52197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Welcome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300" y="1885950"/>
            <a:ext cx="52197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Celebrations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2000" y="3981450"/>
            <a:ext cx="52197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Families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0300" y="3981450"/>
            <a:ext cx="52197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Details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Inside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Written in the stars, celebrated with you.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Together with their families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oundRect">
            <a:avLst>
              <a:gd name="adj" fmla="val 79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Couple 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We were neighbours who became best friends.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From sharing cricket bats to sharing dreams, it was always going to be us.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Our story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18 Nov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Manjha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Haldi ceremony</a:t>
            </a:r>
          </a:p>
        </p:txBody>
      </p:sp>
      <p:sp>
        <p:nvSpPr>
          <p:cNvPr id="9" name="Chevron 8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19 Nov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Mehendi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Evening with music</a:t>
            </a:r>
          </a:p>
        </p:txBody>
      </p:sp>
      <p:sp>
        <p:nvSpPr>
          <p:cNvPr id="13" name="Chevron 12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 Nov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Nikah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Afternoon</a:t>
            </a:r>
          </a:p>
        </p:txBody>
      </p:sp>
      <p:sp>
        <p:nvSpPr>
          <p:cNvPr id="17" name="Chevron 16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21 Nov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Walima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Dinner reception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The celebrations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28700" y="220599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Manjha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Turmeric blessings and songs.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73600" y="220599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Nikah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marriage contract and prayers.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318500" y="220599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Walima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groom's family hosts the feast.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Ceremonies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Event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Date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Mehendi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 Nov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pm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Nikah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20 Nov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 pm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Walima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21 Nov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8 pm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Timings may shift slightly; we will keep you posted.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Schedule at a glance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852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The proposal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Where it all began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852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Pre-wedding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Our favourite place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852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Families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Coming together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Moments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511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The Khan family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BRIDE'S PARENTS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Lucknow</a:t>
            </a:r>
          </a:p>
        </p:txBody>
      </p:sp>
      <p:sp>
        <p:nvSpPr>
          <p:cNvPr id="13" name="Oval 12"/>
          <p:cNvSpPr/>
          <p:nvPr/>
        </p:nvSpPr>
        <p:spPr>
          <a:xfrm>
            <a:off x="5067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The Siddiqui family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GROOM'S PARENTS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Delhi</a:t>
            </a:r>
          </a:p>
        </p:txBody>
      </p:sp>
      <p:sp>
        <p:nvSpPr>
          <p:cNvPr id="21" name="Oval 20"/>
          <p:cNvSpPr/>
          <p:nvPr/>
        </p:nvSpPr>
        <p:spPr>
          <a:xfrm>
            <a:off x="8623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Friends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PARTNERS IN CRIME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The whole gang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With love from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2190750"/>
            <a:ext cx="83820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</a:rPr>
              <a:t>And we created you in pairs.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4857750"/>
            <a:ext cx="8382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A VERSE OFTEN READ AT WEDDINGS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28700" y="220599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By air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airport is 30 minutes away.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73600" y="220599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Hotel block at special rates.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318500" y="220599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Food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Awadhi feast at every event.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Venue and travel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Good to know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Kindly RSVP by 1 November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Festive wear suggested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Separate seating on request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Photos: #SanaKabirForever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days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nikah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100s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kebabs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We cannot wait to celebrate with you.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Counting down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Sana &amp; Kabir   ·   RSVP: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0" i="0">
                <a:solidFill>
                  <a:schemeClr val="bg1"/>
                </a:solidFill>
                <a:latin typeface="+mj-lt"/>
              </a:rPr>
              <a:t>See you there!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Your blessings mean the world to us.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wedding-608">
  <a:themeElements>
    <a:clrScheme name="Morphiq wedding-608">
      <a:dk1>
        <a:srgbClr val="F5F0FF"/>
      </a:dk1>
      <a:lt1>
        <a:srgbClr val="1F0F3D"/>
      </a:lt1>
      <a:dk2>
        <a:srgbClr val="B9ACD9"/>
      </a:dk2>
      <a:lt2>
        <a:srgbClr val="2D1A55"/>
      </a:lt2>
      <a:accent1>
        <a:srgbClr val="F5C542"/>
      </a:accent1>
      <a:accent2>
        <a:srgbClr val="F5F0FF"/>
      </a:accent2>
      <a:accent3>
        <a:srgbClr val="FF6F91"/>
      </a:accent3>
      <a:accent4>
        <a:srgbClr val="5BC0EB"/>
      </a:accent4>
      <a:accent5>
        <a:srgbClr val="46303E"/>
      </a:accent5>
      <a:accent6>
        <a:srgbClr val="41335C"/>
      </a:accent6>
      <a:hlink>
        <a:srgbClr val="F5C542"/>
      </a:hlink>
      <a:folHlink>
        <a:srgbClr val="F5F0FF"/>
      </a:folHlink>
    </a:clrScheme>
    <a:fontScheme name="Morphiq wedding-608">
      <a:majorFont>
        <a:latin typeface="Prata"/>
        <a:ea typeface=""/>
        <a:cs typeface=""/>
      </a:majorFont>
      <a:minorFont>
        <a:latin typeface="Mulish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Sana &amp; Kabir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