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Isosceles Triangle 1"/>
          <p:cNvSpPr/>
          <p:nvPr/>
        </p:nvSpPr>
        <p:spPr>
          <a:xfrm rot="10800000">
            <a:off x="0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Isosceles Triangle 2"/>
          <p:cNvSpPr/>
          <p:nvPr/>
        </p:nvSpPr>
        <p:spPr>
          <a:xfrm rot="10800000">
            <a:off x="468923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Isosceles Triangle 3"/>
          <p:cNvSpPr/>
          <p:nvPr/>
        </p:nvSpPr>
        <p:spPr>
          <a:xfrm rot="10800000">
            <a:off x="937846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Isosceles Triangle 4"/>
          <p:cNvSpPr/>
          <p:nvPr/>
        </p:nvSpPr>
        <p:spPr>
          <a:xfrm rot="10800000">
            <a:off x="1406769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Isosceles Triangle 5"/>
          <p:cNvSpPr/>
          <p:nvPr/>
        </p:nvSpPr>
        <p:spPr>
          <a:xfrm rot="10800000">
            <a:off x="1875692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Isosceles Triangle 6"/>
          <p:cNvSpPr/>
          <p:nvPr/>
        </p:nvSpPr>
        <p:spPr>
          <a:xfrm rot="10800000">
            <a:off x="2344615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Isosceles Triangle 7"/>
          <p:cNvSpPr/>
          <p:nvPr/>
        </p:nvSpPr>
        <p:spPr>
          <a:xfrm rot="10800000">
            <a:off x="2813538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Isosceles Triangle 8"/>
          <p:cNvSpPr/>
          <p:nvPr/>
        </p:nvSpPr>
        <p:spPr>
          <a:xfrm rot="10800000">
            <a:off x="3282462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Isosceles Triangle 9"/>
          <p:cNvSpPr/>
          <p:nvPr/>
        </p:nvSpPr>
        <p:spPr>
          <a:xfrm rot="10800000">
            <a:off x="3751385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Isosceles Triangle 10"/>
          <p:cNvSpPr/>
          <p:nvPr/>
        </p:nvSpPr>
        <p:spPr>
          <a:xfrm rot="10800000">
            <a:off x="4220308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Isosceles Triangle 11"/>
          <p:cNvSpPr/>
          <p:nvPr/>
        </p:nvSpPr>
        <p:spPr>
          <a:xfrm rot="10800000">
            <a:off x="4689231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Isosceles Triangle 12"/>
          <p:cNvSpPr/>
          <p:nvPr/>
        </p:nvSpPr>
        <p:spPr>
          <a:xfrm rot="10800000">
            <a:off x="5158154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Isosceles Triangle 13"/>
          <p:cNvSpPr/>
          <p:nvPr/>
        </p:nvSpPr>
        <p:spPr>
          <a:xfrm rot="10800000">
            <a:off x="5627077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Isosceles Triangle 14"/>
          <p:cNvSpPr/>
          <p:nvPr/>
        </p:nvSpPr>
        <p:spPr>
          <a:xfrm rot="10800000">
            <a:off x="6096000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Isosceles Triangle 15"/>
          <p:cNvSpPr/>
          <p:nvPr/>
        </p:nvSpPr>
        <p:spPr>
          <a:xfrm rot="10800000">
            <a:off x="6564923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Isosceles Triangle 16"/>
          <p:cNvSpPr/>
          <p:nvPr/>
        </p:nvSpPr>
        <p:spPr>
          <a:xfrm rot="10800000">
            <a:off x="7033846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Isosceles Triangle 17"/>
          <p:cNvSpPr/>
          <p:nvPr/>
        </p:nvSpPr>
        <p:spPr>
          <a:xfrm rot="10800000">
            <a:off x="7502769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Isosceles Triangle 18"/>
          <p:cNvSpPr/>
          <p:nvPr/>
        </p:nvSpPr>
        <p:spPr>
          <a:xfrm rot="10800000">
            <a:off x="7971692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Isosceles Triangle 19"/>
          <p:cNvSpPr/>
          <p:nvPr/>
        </p:nvSpPr>
        <p:spPr>
          <a:xfrm rot="10800000">
            <a:off x="8440615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Isosceles Triangle 20"/>
          <p:cNvSpPr/>
          <p:nvPr/>
        </p:nvSpPr>
        <p:spPr>
          <a:xfrm rot="10800000">
            <a:off x="8909538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Isosceles Triangle 21"/>
          <p:cNvSpPr/>
          <p:nvPr/>
        </p:nvSpPr>
        <p:spPr>
          <a:xfrm rot="10800000">
            <a:off x="9378462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Isosceles Triangle 22"/>
          <p:cNvSpPr/>
          <p:nvPr/>
        </p:nvSpPr>
        <p:spPr>
          <a:xfrm rot="10800000">
            <a:off x="9847385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Isosceles Triangle 23"/>
          <p:cNvSpPr/>
          <p:nvPr/>
        </p:nvSpPr>
        <p:spPr>
          <a:xfrm rot="10800000">
            <a:off x="10316308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Isosceles Triangle 24"/>
          <p:cNvSpPr/>
          <p:nvPr/>
        </p:nvSpPr>
        <p:spPr>
          <a:xfrm rot="10800000">
            <a:off x="10785231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Isosceles Triangle 25"/>
          <p:cNvSpPr/>
          <p:nvPr/>
        </p:nvSpPr>
        <p:spPr>
          <a:xfrm rot="10800000">
            <a:off x="11254154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Isosceles Triangle 26"/>
          <p:cNvSpPr/>
          <p:nvPr/>
        </p:nvSpPr>
        <p:spPr>
          <a:xfrm rot="10800000">
            <a:off x="11723077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TextBox 27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NEHA &amp; ADITYA</a:t>
            </a:r>
          </a:p>
        </p:txBody>
      </p:sp>
      <p:sp>
        <p:nvSpPr>
          <p:cNvPr id="128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Isosceles Triangle 1"/>
          <p:cNvSpPr/>
          <p:nvPr/>
        </p:nvSpPr>
        <p:spPr>
          <a:xfrm rot="10800000">
            <a:off x="0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Isosceles Triangle 2"/>
          <p:cNvSpPr/>
          <p:nvPr/>
        </p:nvSpPr>
        <p:spPr>
          <a:xfrm rot="10800000">
            <a:off x="468923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Isosceles Triangle 3"/>
          <p:cNvSpPr/>
          <p:nvPr/>
        </p:nvSpPr>
        <p:spPr>
          <a:xfrm rot="10800000">
            <a:off x="937846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Isosceles Triangle 4"/>
          <p:cNvSpPr/>
          <p:nvPr/>
        </p:nvSpPr>
        <p:spPr>
          <a:xfrm rot="10800000">
            <a:off x="1406769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Isosceles Triangle 5"/>
          <p:cNvSpPr/>
          <p:nvPr/>
        </p:nvSpPr>
        <p:spPr>
          <a:xfrm rot="10800000">
            <a:off x="1875692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Isosceles Triangle 6"/>
          <p:cNvSpPr/>
          <p:nvPr/>
        </p:nvSpPr>
        <p:spPr>
          <a:xfrm rot="10800000">
            <a:off x="2344615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Isosceles Triangle 7"/>
          <p:cNvSpPr/>
          <p:nvPr/>
        </p:nvSpPr>
        <p:spPr>
          <a:xfrm rot="10800000">
            <a:off x="2813538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Isosceles Triangle 8"/>
          <p:cNvSpPr/>
          <p:nvPr/>
        </p:nvSpPr>
        <p:spPr>
          <a:xfrm rot="10800000">
            <a:off x="3282462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Isosceles Triangle 9"/>
          <p:cNvSpPr/>
          <p:nvPr/>
        </p:nvSpPr>
        <p:spPr>
          <a:xfrm rot="10800000">
            <a:off x="3751385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Isosceles Triangle 10"/>
          <p:cNvSpPr/>
          <p:nvPr/>
        </p:nvSpPr>
        <p:spPr>
          <a:xfrm rot="10800000">
            <a:off x="4220308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Isosceles Triangle 11"/>
          <p:cNvSpPr/>
          <p:nvPr/>
        </p:nvSpPr>
        <p:spPr>
          <a:xfrm rot="10800000">
            <a:off x="4689231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Isosceles Triangle 12"/>
          <p:cNvSpPr/>
          <p:nvPr/>
        </p:nvSpPr>
        <p:spPr>
          <a:xfrm rot="10800000">
            <a:off x="5158154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Isosceles Triangle 13"/>
          <p:cNvSpPr/>
          <p:nvPr/>
        </p:nvSpPr>
        <p:spPr>
          <a:xfrm rot="10800000">
            <a:off x="5627077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Isosceles Triangle 14"/>
          <p:cNvSpPr/>
          <p:nvPr/>
        </p:nvSpPr>
        <p:spPr>
          <a:xfrm rot="10800000">
            <a:off x="6096000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Isosceles Triangle 15"/>
          <p:cNvSpPr/>
          <p:nvPr/>
        </p:nvSpPr>
        <p:spPr>
          <a:xfrm rot="10800000">
            <a:off x="6564923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Isosceles Triangle 16"/>
          <p:cNvSpPr/>
          <p:nvPr/>
        </p:nvSpPr>
        <p:spPr>
          <a:xfrm rot="10800000">
            <a:off x="7033846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Isosceles Triangle 17"/>
          <p:cNvSpPr/>
          <p:nvPr/>
        </p:nvSpPr>
        <p:spPr>
          <a:xfrm rot="10800000">
            <a:off x="7502769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Isosceles Triangle 18"/>
          <p:cNvSpPr/>
          <p:nvPr/>
        </p:nvSpPr>
        <p:spPr>
          <a:xfrm rot="10800000">
            <a:off x="7971692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Isosceles Triangle 19"/>
          <p:cNvSpPr/>
          <p:nvPr/>
        </p:nvSpPr>
        <p:spPr>
          <a:xfrm rot="10800000">
            <a:off x="8440615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Isosceles Triangle 20"/>
          <p:cNvSpPr/>
          <p:nvPr/>
        </p:nvSpPr>
        <p:spPr>
          <a:xfrm rot="10800000">
            <a:off x="8909538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Isosceles Triangle 21"/>
          <p:cNvSpPr/>
          <p:nvPr/>
        </p:nvSpPr>
        <p:spPr>
          <a:xfrm rot="10800000">
            <a:off x="9378462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Isosceles Triangle 22"/>
          <p:cNvSpPr/>
          <p:nvPr/>
        </p:nvSpPr>
        <p:spPr>
          <a:xfrm rot="10800000">
            <a:off x="9847385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Isosceles Triangle 23"/>
          <p:cNvSpPr/>
          <p:nvPr/>
        </p:nvSpPr>
        <p:spPr>
          <a:xfrm rot="10800000">
            <a:off x="10316308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Isosceles Triangle 24"/>
          <p:cNvSpPr/>
          <p:nvPr/>
        </p:nvSpPr>
        <p:spPr>
          <a:xfrm rot="10800000">
            <a:off x="10785231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Isosceles Triangle 25"/>
          <p:cNvSpPr/>
          <p:nvPr/>
        </p:nvSpPr>
        <p:spPr>
          <a:xfrm rot="10800000">
            <a:off x="11254154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Isosceles Triangle 26"/>
          <p:cNvSpPr/>
          <p:nvPr/>
        </p:nvSpPr>
        <p:spPr>
          <a:xfrm rot="10800000">
            <a:off x="11723077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TextBox 27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NEHA &amp; ADITYA</a:t>
            </a:r>
          </a:p>
        </p:txBody>
      </p:sp>
      <p:sp>
        <p:nvSpPr>
          <p:cNvPr id="128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Isosceles Triangle 1"/>
          <p:cNvSpPr/>
          <p:nvPr/>
        </p:nvSpPr>
        <p:spPr>
          <a:xfrm rot="10800000">
            <a:off x="0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Isosceles Triangle 2"/>
          <p:cNvSpPr/>
          <p:nvPr/>
        </p:nvSpPr>
        <p:spPr>
          <a:xfrm rot="10800000">
            <a:off x="468923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Isosceles Triangle 3"/>
          <p:cNvSpPr/>
          <p:nvPr/>
        </p:nvSpPr>
        <p:spPr>
          <a:xfrm rot="10800000">
            <a:off x="937846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Isosceles Triangle 4"/>
          <p:cNvSpPr/>
          <p:nvPr/>
        </p:nvSpPr>
        <p:spPr>
          <a:xfrm rot="10800000">
            <a:off x="1406769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Isosceles Triangle 5"/>
          <p:cNvSpPr/>
          <p:nvPr/>
        </p:nvSpPr>
        <p:spPr>
          <a:xfrm rot="10800000">
            <a:off x="1875692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Isosceles Triangle 6"/>
          <p:cNvSpPr/>
          <p:nvPr/>
        </p:nvSpPr>
        <p:spPr>
          <a:xfrm rot="10800000">
            <a:off x="2344615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Isosceles Triangle 7"/>
          <p:cNvSpPr/>
          <p:nvPr/>
        </p:nvSpPr>
        <p:spPr>
          <a:xfrm rot="10800000">
            <a:off x="2813538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Isosceles Triangle 8"/>
          <p:cNvSpPr/>
          <p:nvPr/>
        </p:nvSpPr>
        <p:spPr>
          <a:xfrm rot="10800000">
            <a:off x="3282462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Isosceles Triangle 9"/>
          <p:cNvSpPr/>
          <p:nvPr/>
        </p:nvSpPr>
        <p:spPr>
          <a:xfrm rot="10800000">
            <a:off x="3751385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Isosceles Triangle 10"/>
          <p:cNvSpPr/>
          <p:nvPr/>
        </p:nvSpPr>
        <p:spPr>
          <a:xfrm rot="10800000">
            <a:off x="4220308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Isosceles Triangle 11"/>
          <p:cNvSpPr/>
          <p:nvPr/>
        </p:nvSpPr>
        <p:spPr>
          <a:xfrm rot="10800000">
            <a:off x="4689231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Isosceles Triangle 12"/>
          <p:cNvSpPr/>
          <p:nvPr/>
        </p:nvSpPr>
        <p:spPr>
          <a:xfrm rot="10800000">
            <a:off x="5158154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Isosceles Triangle 13"/>
          <p:cNvSpPr/>
          <p:nvPr/>
        </p:nvSpPr>
        <p:spPr>
          <a:xfrm rot="10800000">
            <a:off x="5627077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Isosceles Triangle 14"/>
          <p:cNvSpPr/>
          <p:nvPr/>
        </p:nvSpPr>
        <p:spPr>
          <a:xfrm rot="10800000">
            <a:off x="6096000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Isosceles Triangle 15"/>
          <p:cNvSpPr/>
          <p:nvPr/>
        </p:nvSpPr>
        <p:spPr>
          <a:xfrm rot="10800000">
            <a:off x="6564923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Isosceles Triangle 16"/>
          <p:cNvSpPr/>
          <p:nvPr/>
        </p:nvSpPr>
        <p:spPr>
          <a:xfrm rot="10800000">
            <a:off x="7033846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Isosceles Triangle 17"/>
          <p:cNvSpPr/>
          <p:nvPr/>
        </p:nvSpPr>
        <p:spPr>
          <a:xfrm rot="10800000">
            <a:off x="7502769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Isosceles Triangle 18"/>
          <p:cNvSpPr/>
          <p:nvPr/>
        </p:nvSpPr>
        <p:spPr>
          <a:xfrm rot="10800000">
            <a:off x="7971692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Isosceles Triangle 19"/>
          <p:cNvSpPr/>
          <p:nvPr/>
        </p:nvSpPr>
        <p:spPr>
          <a:xfrm rot="10800000">
            <a:off x="8440615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Isosceles Triangle 20"/>
          <p:cNvSpPr/>
          <p:nvPr/>
        </p:nvSpPr>
        <p:spPr>
          <a:xfrm rot="10800000">
            <a:off x="8909538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Isosceles Triangle 21"/>
          <p:cNvSpPr/>
          <p:nvPr/>
        </p:nvSpPr>
        <p:spPr>
          <a:xfrm rot="10800000">
            <a:off x="9378462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Isosceles Triangle 22"/>
          <p:cNvSpPr/>
          <p:nvPr/>
        </p:nvSpPr>
        <p:spPr>
          <a:xfrm rot="10800000">
            <a:off x="9847385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Isosceles Triangle 23"/>
          <p:cNvSpPr/>
          <p:nvPr/>
        </p:nvSpPr>
        <p:spPr>
          <a:xfrm rot="10800000">
            <a:off x="10316308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Isosceles Triangle 24"/>
          <p:cNvSpPr/>
          <p:nvPr/>
        </p:nvSpPr>
        <p:spPr>
          <a:xfrm rot="10800000">
            <a:off x="10785231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Isosceles Triangle 25"/>
          <p:cNvSpPr/>
          <p:nvPr/>
        </p:nvSpPr>
        <p:spPr>
          <a:xfrm rot="10800000">
            <a:off x="11254154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Isosceles Triangle 26"/>
          <p:cNvSpPr/>
          <p:nvPr/>
        </p:nvSpPr>
        <p:spPr>
          <a:xfrm rot="10800000">
            <a:off x="11723077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TextBox 27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NEHA &amp; ADITYA</a:t>
            </a:r>
          </a:p>
        </p:txBody>
      </p:sp>
      <p:sp>
        <p:nvSpPr>
          <p:cNvPr id="128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Isosceles Triangle 1"/>
          <p:cNvSpPr/>
          <p:nvPr/>
        </p:nvSpPr>
        <p:spPr>
          <a:xfrm rot="10800000">
            <a:off x="0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Isosceles Triangle 2"/>
          <p:cNvSpPr/>
          <p:nvPr/>
        </p:nvSpPr>
        <p:spPr>
          <a:xfrm rot="10800000">
            <a:off x="468923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Isosceles Triangle 3"/>
          <p:cNvSpPr/>
          <p:nvPr/>
        </p:nvSpPr>
        <p:spPr>
          <a:xfrm rot="10800000">
            <a:off x="937846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Isosceles Triangle 4"/>
          <p:cNvSpPr/>
          <p:nvPr/>
        </p:nvSpPr>
        <p:spPr>
          <a:xfrm rot="10800000">
            <a:off x="1406769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Isosceles Triangle 5"/>
          <p:cNvSpPr/>
          <p:nvPr/>
        </p:nvSpPr>
        <p:spPr>
          <a:xfrm rot="10800000">
            <a:off x="1875692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Isosceles Triangle 6"/>
          <p:cNvSpPr/>
          <p:nvPr/>
        </p:nvSpPr>
        <p:spPr>
          <a:xfrm rot="10800000">
            <a:off x="2344615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Isosceles Triangle 7"/>
          <p:cNvSpPr/>
          <p:nvPr/>
        </p:nvSpPr>
        <p:spPr>
          <a:xfrm rot="10800000">
            <a:off x="2813538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Isosceles Triangle 8"/>
          <p:cNvSpPr/>
          <p:nvPr/>
        </p:nvSpPr>
        <p:spPr>
          <a:xfrm rot="10800000">
            <a:off x="3282462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Isosceles Triangle 9"/>
          <p:cNvSpPr/>
          <p:nvPr/>
        </p:nvSpPr>
        <p:spPr>
          <a:xfrm rot="10800000">
            <a:off x="3751385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Isosceles Triangle 10"/>
          <p:cNvSpPr/>
          <p:nvPr/>
        </p:nvSpPr>
        <p:spPr>
          <a:xfrm rot="10800000">
            <a:off x="4220308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Isosceles Triangle 11"/>
          <p:cNvSpPr/>
          <p:nvPr/>
        </p:nvSpPr>
        <p:spPr>
          <a:xfrm rot="10800000">
            <a:off x="4689231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Isosceles Triangle 12"/>
          <p:cNvSpPr/>
          <p:nvPr/>
        </p:nvSpPr>
        <p:spPr>
          <a:xfrm rot="10800000">
            <a:off x="5158154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Isosceles Triangle 13"/>
          <p:cNvSpPr/>
          <p:nvPr/>
        </p:nvSpPr>
        <p:spPr>
          <a:xfrm rot="10800000">
            <a:off x="5627077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Isosceles Triangle 14"/>
          <p:cNvSpPr/>
          <p:nvPr/>
        </p:nvSpPr>
        <p:spPr>
          <a:xfrm rot="10800000">
            <a:off x="6096000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Isosceles Triangle 15"/>
          <p:cNvSpPr/>
          <p:nvPr/>
        </p:nvSpPr>
        <p:spPr>
          <a:xfrm rot="10800000">
            <a:off x="6564923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Isosceles Triangle 16"/>
          <p:cNvSpPr/>
          <p:nvPr/>
        </p:nvSpPr>
        <p:spPr>
          <a:xfrm rot="10800000">
            <a:off x="7033846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Isosceles Triangle 17"/>
          <p:cNvSpPr/>
          <p:nvPr/>
        </p:nvSpPr>
        <p:spPr>
          <a:xfrm rot="10800000">
            <a:off x="7502769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Isosceles Triangle 18"/>
          <p:cNvSpPr/>
          <p:nvPr/>
        </p:nvSpPr>
        <p:spPr>
          <a:xfrm rot="10800000">
            <a:off x="7971692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Isosceles Triangle 19"/>
          <p:cNvSpPr/>
          <p:nvPr/>
        </p:nvSpPr>
        <p:spPr>
          <a:xfrm rot="10800000">
            <a:off x="8440615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Isosceles Triangle 20"/>
          <p:cNvSpPr/>
          <p:nvPr/>
        </p:nvSpPr>
        <p:spPr>
          <a:xfrm rot="10800000">
            <a:off x="8909538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Isosceles Triangle 21"/>
          <p:cNvSpPr/>
          <p:nvPr/>
        </p:nvSpPr>
        <p:spPr>
          <a:xfrm rot="10800000">
            <a:off x="9378462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Isosceles Triangle 22"/>
          <p:cNvSpPr/>
          <p:nvPr/>
        </p:nvSpPr>
        <p:spPr>
          <a:xfrm rot="10800000">
            <a:off x="9847385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Isosceles Triangle 23"/>
          <p:cNvSpPr/>
          <p:nvPr/>
        </p:nvSpPr>
        <p:spPr>
          <a:xfrm rot="10800000">
            <a:off x="10316308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Isosceles Triangle 24"/>
          <p:cNvSpPr/>
          <p:nvPr/>
        </p:nvSpPr>
        <p:spPr>
          <a:xfrm rot="10800000">
            <a:off x="10785231" y="0"/>
            <a:ext cx="468923" cy="19050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Isosceles Triangle 25"/>
          <p:cNvSpPr/>
          <p:nvPr/>
        </p:nvSpPr>
        <p:spPr>
          <a:xfrm rot="10800000">
            <a:off x="11254154" y="0"/>
            <a:ext cx="468923" cy="19050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Isosceles Triangle 26"/>
          <p:cNvSpPr/>
          <p:nvPr/>
        </p:nvSpPr>
        <p:spPr>
          <a:xfrm rot="10800000">
            <a:off x="11723077" y="0"/>
            <a:ext cx="468923" cy="1905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TextBox 27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NEHA &amp; ADITYA</a:t>
            </a:r>
          </a:p>
        </p:txBody>
      </p:sp>
      <p:sp>
        <p:nvSpPr>
          <p:cNvPr id="128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25120" y="443694"/>
            <a:ext cx="3413760" cy="298530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39597" y="1100461"/>
            <a:ext cx="2184806" cy="232853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690624" y="1637816"/>
            <a:ext cx="682752" cy="68275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389120" y="568293"/>
            <a:ext cx="3413760" cy="286070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03597" y="1197648"/>
            <a:ext cx="2184806" cy="22313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754624" y="1712576"/>
            <a:ext cx="682752" cy="68275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453120" y="682042"/>
            <a:ext cx="3413760" cy="274695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067597" y="1286372"/>
            <a:ext cx="2184806" cy="214262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818624" y="1780825"/>
            <a:ext cx="682752" cy="68275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334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60960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8 August 2026   ·   Riverside Banquets, Pune   ·  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200" b="0" i="0">
                <a:solidFill>
                  <a:schemeClr val="tx1"/>
                </a:solidFill>
                <a:latin typeface="+mj-lt"/>
              </a:rPr>
              <a:t>Neha &amp; Aditya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Engagement ceremony in Pune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Celebrations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Families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Details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Inside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She said yes. Now come and celebrate!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Join us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EVENTS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6:00 pm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Drinks and snacks</a:t>
            </a:r>
          </a:p>
        </p:txBody>
      </p:sp>
      <p:sp>
        <p:nvSpPr>
          <p:cNvPr id="9" name="Oval 8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7:00 pm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Ring ceremony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Main stage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8:00 pm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Dinner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Buffet</a:t>
            </a:r>
          </a:p>
        </p:txBody>
      </p:sp>
      <p:sp>
        <p:nvSpPr>
          <p:cNvPr id="17" name="Oval 16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9:00 pm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Dance floor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DJ till late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The celebrations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TRADITIONS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Ganesh puja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Blessings to begin.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Ring exchange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big moment.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Tilak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Families exchange blessings.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Ceremonies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MEMORIES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The proposal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Where it all began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Pre-wedding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Our favourite place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Families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Coming together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Moments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9144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9650" y="9144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I would rather spend one lifetime with you than face all the ages of this world alone.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9650" y="43434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favourite line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GETTING THERE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Free on site.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Metro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Nearest station 10 minutes away.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Partner hotel next door.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Venue and travel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THE BIG DAY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years of friendship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ring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big party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We cannot wait to celebrate with you.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Counting down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Neha &amp; Aditya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RSVP: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tx1"/>
                </a:solidFill>
                <a:latin typeface="+mj-lt"/>
              </a:rPr>
              <a:t>See you there!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Your blessings mean the world to us.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wedding-136">
  <a:themeElements>
    <a:clrScheme name="Morphiq wedding-136">
      <a:dk1>
        <a:srgbClr val="2B1608"/>
      </a:dk1>
      <a:lt1>
        <a:srgbClr val="FFF9F0"/>
      </a:lt1>
      <a:dk2>
        <a:srgbClr val="6E5340"/>
      </a:dk2>
      <a:lt2>
        <a:srgbClr val="FDEBD0"/>
      </a:lt2>
      <a:accent1>
        <a:srgbClr val="E8730C"/>
      </a:accent1>
      <a:accent2>
        <a:srgbClr val="0F7B5F"/>
      </a:accent2>
      <a:accent3>
        <a:srgbClr val="1F3A93"/>
      </a:accent3>
      <a:accent4>
        <a:srgbClr val="C2185B"/>
      </a:accent4>
      <a:accent5>
        <a:srgbClr val="FBE1C7"/>
      </a:accent5>
      <a:accent6>
        <a:srgbClr val="DDD5CB"/>
      </a:accent6>
      <a:hlink>
        <a:srgbClr val="E8730C"/>
      </a:hlink>
      <a:folHlink>
        <a:srgbClr val="0F7B5F"/>
      </a:folHlink>
    </a:clrScheme>
    <a:fontScheme name="Morphiq wedding-136">
      <a:majorFont>
        <a:latin typeface="Yeseva One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Neha &amp; Aditya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