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&amp; KABIR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517928" y="5708332"/>
            <a:ext cx="680085" cy="68008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93987" y="5708332"/>
            <a:ext cx="680085" cy="680085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6732270" y="5876925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6596200" y="629570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6239965" y="655452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5799635" y="655452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5443400" y="629570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5307330" y="5876925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5443400" y="545814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5799635" y="519932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6239965" y="519932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6596200" y="545814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WEDDING CELEBRATION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20 November 2026   ·   Gulmohar Lawns, Lucknow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Sana &amp; Kabir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Wedding and walima in Lucknow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28650" y="1657350"/>
            <a:ext cx="5400675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5725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57925" y="1657350"/>
            <a:ext cx="5400675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86525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6525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8650" y="3981450"/>
            <a:ext cx="5400675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572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57925" y="3981450"/>
            <a:ext cx="5400675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Written in the stars, celebrated with you.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Together with their families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BEGAN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28650" y="1657350"/>
            <a:ext cx="5073777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55939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7889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1527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We were neighbours who became best friends.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1527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From sharing cricket bats to sharing dreams, it was always going to be 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EVENTS</a:t>
            </a:r>
          </a:p>
        </p:txBody>
      </p:sp>
      <p:sp>
        <p:nvSpPr>
          <p:cNvPr id="4" name="Pentagon 3"/>
          <p:cNvSpPr/>
          <p:nvPr/>
        </p:nvSpPr>
        <p:spPr>
          <a:xfrm>
            <a:off x="628650" y="1847850"/>
            <a:ext cx="28146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18 Nov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850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Manjha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Haldi ceremony</a:t>
            </a:r>
          </a:p>
        </p:txBody>
      </p:sp>
      <p:sp>
        <p:nvSpPr>
          <p:cNvPr id="8" name="Chevron 7"/>
          <p:cNvSpPr/>
          <p:nvPr/>
        </p:nvSpPr>
        <p:spPr>
          <a:xfrm>
            <a:off x="3386138" y="1847850"/>
            <a:ext cx="28146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09988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19 Nov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2338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Mehendi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Evening with music</a:t>
            </a:r>
          </a:p>
        </p:txBody>
      </p:sp>
      <p:sp>
        <p:nvSpPr>
          <p:cNvPr id="12" name="Chevron 11"/>
          <p:cNvSpPr/>
          <p:nvPr/>
        </p:nvSpPr>
        <p:spPr>
          <a:xfrm>
            <a:off x="6143625" y="1847850"/>
            <a:ext cx="28146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7475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 Nov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825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Nikah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Afternoon</a:t>
            </a:r>
          </a:p>
        </p:txBody>
      </p:sp>
      <p:sp>
        <p:nvSpPr>
          <p:cNvPr id="16" name="Chevron 15"/>
          <p:cNvSpPr/>
          <p:nvPr/>
        </p:nvSpPr>
        <p:spPr>
          <a:xfrm>
            <a:off x="8901112" y="1847850"/>
            <a:ext cx="28146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24962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21 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77312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Walima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7312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Dinner reception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ITINERARY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76650"/>
                <a:gridCol w="3676650"/>
                <a:gridCol w="36766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Date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Mehendi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 Nov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Nikah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Nov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Walima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21 Nov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43053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MEMORIES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28650" y="1657350"/>
            <a:ext cx="354965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006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144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68800" y="1657350"/>
            <a:ext cx="354965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4079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5461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405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880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108950" y="1657350"/>
            <a:ext cx="354965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809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947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042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89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89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FAMILIES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14475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4787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1366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0972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Khan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BRIDE'S PARENTS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Lucknow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91125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72452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031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637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Siddiqui family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GROOM'S PARENTS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770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Delhi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67775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40117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6696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6302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815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Friends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5815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PARTNERS IN CRIME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435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whole gang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And we created you in pairs.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VERSE OFTEN READ AT WEDDINGS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GETTING THERE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28650" y="1870710"/>
            <a:ext cx="34988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08660" y="20269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2689860"/>
            <a:ext cx="3498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By air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451860"/>
            <a:ext cx="34988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airport is 30 minutes away.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94200" y="1870710"/>
            <a:ext cx="34988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74210" y="20269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94200" y="2689860"/>
            <a:ext cx="3498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94200" y="3451860"/>
            <a:ext cx="34988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Hotel block at special rates.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59750" y="1870710"/>
            <a:ext cx="349885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239760" y="20269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59750" y="2689860"/>
            <a:ext cx="3498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59750" y="3451860"/>
            <a:ext cx="34988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Awadhi feast at every event.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GUEST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Kindly RSVP by 1 November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Festive wear suggested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Separate seating on request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Photos: #SanaKabirForever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Sana &amp; Kabir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134">
  <a:themeElements>
    <a:clrScheme name="Morphiq wedding-134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wedding-134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 &amp; Kabir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