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25 YEARS OF RIYA &amp; KARAN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5120" y="5569315"/>
            <a:ext cx="3413760" cy="128868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39597" y="5852826"/>
            <a:ext cx="2184806" cy="10051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90624" y="6084789"/>
            <a:ext cx="682752" cy="6827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89120" y="5620716"/>
            <a:ext cx="3413760" cy="1237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03597" y="5892918"/>
            <a:ext cx="2184806" cy="96508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54624" y="6115629"/>
            <a:ext cx="682752" cy="6827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53120" y="5461839"/>
            <a:ext cx="3413760" cy="139616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067597" y="5768994"/>
            <a:ext cx="2184806" cy="10890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8624" y="6020303"/>
            <a:ext cx="682752" cy="68275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ANNIVERSARY CELEBRATION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30 October 2026   ·   The Grand Pavilion, Ahmedabad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25 Years of Riya &amp; Karan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Silver jubilee anniversary celebration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Welcome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Twenty-five years of love, laughter and chai.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celebration of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Married in 2001, still holding hands.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Two children, three cities and one very old scooter later, we want to celebrate with the people who made the journey special.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Celebrations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7:00 pm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Garden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7:30 pm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Vow renewal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Stage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8:00 pm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Toasts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Family stories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8:30 pm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Dinner &amp; garba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All night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Vow renewal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Promises, twenty-five years 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Family toast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Stories from the children.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Garba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Dancing late into the night.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Welcome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7:00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Vow renewal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7:30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Dinner and garba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8:30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Families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Riya &amp; Karan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HOSTS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Married since 2001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Our children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ORGANISERS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Aanya and Vir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Family and friends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GUESTS OF HONOUR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All of you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Grow old along with me, the best is yet to be.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favourite 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Details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Valet available.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Rooms for out-of-town guests.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Shuttle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the railway station.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Festive attire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RSVP by 15 October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 gifts — bring a memory to share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Photo booth all evening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years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children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love story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Riya &amp; Karan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607">
  <a:themeElements>
    <a:clrScheme name="Morphiq wedding-607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wedding-607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Years of Riya &amp; Karan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