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20</a:t>
            </a:r>
          </a:p>
        </p:txBody>
      </p:sp>
      <p:sp>
        <p:nvSpPr>
          <p:cNvPr id="5" name="Oval 4"/>
          <p:cNvSpPr/>
          <p:nvPr/>
        </p:nvSpPr>
        <p:spPr>
          <a:xfrm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9660255" y="678180"/>
            <a:ext cx="308610" cy="164592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9643110" y="1089660"/>
            <a:ext cx="342900" cy="123444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677400" y="1501140"/>
            <a:ext cx="274320" cy="82296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9677400" y="1501140"/>
            <a:ext cx="274320" cy="82296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9677400" y="1501140"/>
            <a:ext cx="274320" cy="82296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9677400" y="1501140"/>
            <a:ext cx="274320" cy="82296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9677400" y="1501140"/>
            <a:ext cx="274320" cy="82296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9677400" y="1501140"/>
            <a:ext cx="274320" cy="82296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9677400" y="1501140"/>
            <a:ext cx="274320" cy="82296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9677400" y="1501140"/>
            <a:ext cx="274320" cy="82296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9677400" y="1501140"/>
            <a:ext cx="274320" cy="82296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9677400" y="1501140"/>
            <a:ext cx="274320" cy="82296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694545" y="1844040"/>
            <a:ext cx="240030" cy="48006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9694545" y="1844040"/>
            <a:ext cx="240030" cy="48006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9694545" y="1844040"/>
            <a:ext cx="240030" cy="48006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9694545" y="1844040"/>
            <a:ext cx="240030" cy="48006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9694545" y="1844040"/>
            <a:ext cx="240030" cy="48006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9694545" y="1844040"/>
            <a:ext cx="240030" cy="48006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9694545" y="1844040"/>
            <a:ext cx="240030" cy="48006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9694545" y="1844040"/>
            <a:ext cx="240030" cy="48006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574530" y="2084070"/>
            <a:ext cx="480060" cy="4800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711690" y="2221230"/>
            <a:ext cx="205740" cy="20574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1500485" y="22955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1442065" y="27392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270786" y="31527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998320" y="350786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643235" y="378032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229730" y="39516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785985" y="40100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342240" y="39516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928735" y="378032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573650" y="350786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301184" y="31527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129905" y="27392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071485" y="22955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129905" y="1851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301184" y="14382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573650" y="108319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928735" y="81072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342240" y="6394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785985" y="5810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229730" y="6394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643235" y="81072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998320" y="108319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270786" y="14382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1442065" y="1851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WEDDING CELEBRATION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20 November 2026   ·   Gulmohar Lawns, Lucknow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0" i="0" spc="50">
                <a:solidFill>
                  <a:schemeClr val="tx1"/>
                </a:solidFill>
                <a:latin typeface="+mj-lt"/>
              </a:rPr>
              <a:t>SANA &amp; KABIR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Wedding and walima in Lucknow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733550"/>
            <a:ext cx="53721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733550"/>
            <a:ext cx="53721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600" y="3981450"/>
            <a:ext cx="53721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3721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Written in the stars, celebrated with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Together with their families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IT BEGAN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Couple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We were neighbours who became best friends.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From sharing cricket bats to sharing dreams, it was always going to be us.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EVENTS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18 Nov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Manjha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Haldi ceremony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 Nov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Mehendi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Evening with music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 Nov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Nikah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Afternoon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21 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Walima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Dinner reception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TRADITIONS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9610" y="20497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Manjha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Turmeric blessings and songs.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36110" y="20497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Nikah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marriage contract and prayers.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82610" y="20497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Walima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groom's family hosts the feast.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CEREMONIES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ITINERARY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Date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Mehendi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 Nov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Nikah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Nov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 pm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Walima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21 Nov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8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Timings may shift slightly; we will keep you posted.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SCHEDULE AT A GLANCE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MEMORIES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FAMILIES</a:t>
            </a:r>
          </a:p>
        </p:txBody>
      </p: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Khan family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BRIDE'S PARENTS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Lucknow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Siddiqui family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GROOM'S PARENTS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Delhi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Friends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PARTNERS IN CRIME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whole gang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WITH LOVE FROM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And we created you in pairs.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verse often read at weddings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GETTING THERE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9610" y="20497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By air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airport is 30 minutes away.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36110" y="20497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Hotel block at special rates.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82610" y="20497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Awadhi feast at every event.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BIG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days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nikah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kebabs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We cannot wait to celebrate with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COUNTING DOWN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Sana &amp; Kabir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 spc="50">
                <a:solidFill>
                  <a:schemeClr val="tx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138">
  <a:themeElements>
    <a:clrScheme name="Morphiq wedding-138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wedding-138">
      <a:majorFont>
        <a:latin typeface="Marcellus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Sana &amp; Kabir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