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NEHA &amp; ADITYA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NEHA &amp; ADITYA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NEHA &amp; ADITYA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NEHA &amp; ADITYA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296150" y="609600"/>
            <a:ext cx="4286250" cy="6248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486650" y="800100"/>
            <a:ext cx="3905250" cy="60579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49126" y="3509962"/>
            <a:ext cx="1400175" cy="1400175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229249" y="3509962"/>
            <a:ext cx="1400175" cy="1400175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5400000">
            <a:off x="10829925" y="4038600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7560000">
            <a:off x="10549782" y="4900793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9720000">
            <a:off x="9816357" y="5433657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11880000">
            <a:off x="8909793" y="5433657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4040000">
            <a:off x="8176368" y="4900793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6200000">
            <a:off x="7896225" y="4038600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8360000">
            <a:off x="8176368" y="3176407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20520000">
            <a:off x="8909793" y="2643543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080000">
            <a:off x="9816357" y="2643543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3240000">
            <a:off x="10549782" y="3176407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096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ENGAGEMENT CEREMONY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600" y="58102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600" y="60007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8 August 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41600" y="58102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VENUE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41600" y="60007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Riverside Banquets, Pune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73600" y="58102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RSVP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73600" y="60007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0" i="0">
                <a:solidFill>
                  <a:schemeClr val="tx1"/>
                </a:solidFill>
                <a:latin typeface="+mj-lt"/>
              </a:rPr>
              <a:t>Neha &amp; Aditya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Engagement ceremony in Pune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733550"/>
            <a:ext cx="5372100" cy="2019300"/>
          </a:xfrm>
          <a:prstGeom prst="roundRect">
            <a:avLst>
              <a:gd name="adj" fmla="val 377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Welcome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0300" y="1733550"/>
            <a:ext cx="5372100" cy="2019300"/>
          </a:xfrm>
          <a:prstGeom prst="roundRect">
            <a:avLst>
              <a:gd name="adj" fmla="val 377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Celebrations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600" y="3981450"/>
            <a:ext cx="5372100" cy="2019300"/>
          </a:xfrm>
          <a:prstGeom prst="roundRect">
            <a:avLst>
              <a:gd name="adj" fmla="val 377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Families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0300" y="3981450"/>
            <a:ext cx="5372100" cy="2019300"/>
          </a:xfrm>
          <a:prstGeom prst="roundRect">
            <a:avLst>
              <a:gd name="adj" fmla="val 377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Details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Inside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Welcome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She said yes. Now come and celebrate!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Join us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oundRect">
            <a:avLst>
              <a:gd name="adj" fmla="val 267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Couple 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Best friends since class eleven.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Twelve years, two cities and countless chai breaks later, we are making it official.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Our story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Celebrations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6:00 pm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Welcome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Drinks and snacks</a:t>
            </a:r>
          </a:p>
        </p:txBody>
      </p:sp>
      <p:sp>
        <p:nvSpPr>
          <p:cNvPr id="9" name="Chevron 8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7:00 pm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Ring ceremony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Main stage</a:t>
            </a:r>
          </a:p>
        </p:txBody>
      </p:sp>
      <p:sp>
        <p:nvSpPr>
          <p:cNvPr id="13" name="Chevron 12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8:00 pm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Dinner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Buffet</a:t>
            </a:r>
          </a:p>
        </p:txBody>
      </p:sp>
      <p:sp>
        <p:nvSpPr>
          <p:cNvPr id="17" name="Chevron 16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9:00 pm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Dance floor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DJ till late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The celebrations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Ganesh puja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Blessings to begin.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Ring exchange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big moment.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Tilak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Families exchange blessings.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Ceremonies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Item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Time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Welcome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 pm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Mocktails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Ring ceremony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7 pm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Main stage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Dinner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8 pm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Buffet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Timings may shift slightly; we will keep you posted.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Schedule at a glance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Families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The proposal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Where it all began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Pre-wedding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Our favourite place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Families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Coming together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Moments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4097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The Joshi family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NEHA'S PARENTS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Pune</a:t>
            </a:r>
          </a:p>
        </p:txBody>
      </p:sp>
      <p:sp>
        <p:nvSpPr>
          <p:cNvPr id="13" name="Oval 12"/>
          <p:cNvSpPr/>
          <p:nvPr/>
        </p:nvSpPr>
        <p:spPr>
          <a:xfrm>
            <a:off x="50673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The Kulkarni family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ADITYA'S PARENTS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Mumbai</a:t>
            </a:r>
          </a:p>
        </p:txBody>
      </p:sp>
      <p:sp>
        <p:nvSpPr>
          <p:cNvPr id="21" name="Oval 20"/>
          <p:cNvSpPr/>
          <p:nvPr/>
        </p:nvSpPr>
        <p:spPr>
          <a:xfrm>
            <a:off x="87249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Friends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SINCE SCHOOL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The usual suspects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With love from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9906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85850" y="9906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I would rather spend one lifetime with you than face all the ages of this world alone.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5850" y="44196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A favourite line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Details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Parking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Free on site.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Metro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Nearest station 10 minutes away.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Partner hotel next door.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Venue and travel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16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Good to know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Semi-formal attire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Please RSVP by 25 July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Kids' corner available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#NehaAdityaEngaged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years of friendship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ring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big party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We cannot wait to celebrate with you.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Counting down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Neha &amp; Aditya   ·   RSVP: 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0" i="0">
                <a:solidFill>
                  <a:schemeClr val="bg1"/>
                </a:solidFill>
                <a:latin typeface="+mj-lt"/>
              </a:rPr>
              <a:t>See you there!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Your blessings mean the world to us.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wedding-605">
  <a:themeElements>
    <a:clrScheme name="Morphiq wedding-605">
      <a:dk1>
        <a:srgbClr val="FFF4E6"/>
      </a:dk1>
      <a:lt1>
        <a:srgbClr val="3B0A12"/>
      </a:lt1>
      <a:dk2>
        <a:srgbClr val="D9B9A8"/>
      </a:dk2>
      <a:lt2>
        <a:srgbClr val="4E141E"/>
      </a:lt2>
      <a:accent1>
        <a:srgbClr val="F2B134"/>
      </a:accent1>
      <a:accent2>
        <a:srgbClr val="FFF4E6"/>
      </a:accent2>
      <a:accent3>
        <a:srgbClr val="ED6A5A"/>
      </a:accent3>
      <a:accent4>
        <a:srgbClr val="9CC5A1"/>
      </a:accent4>
      <a:accent5>
        <a:srgbClr val="5C2818"/>
      </a:accent5>
      <a:accent6>
        <a:srgbClr val="5A2F34"/>
      </a:accent6>
      <a:hlink>
        <a:srgbClr val="F2B134"/>
      </a:hlink>
      <a:folHlink>
        <a:srgbClr val="FFF4E6"/>
      </a:folHlink>
    </a:clrScheme>
    <a:fontScheme name="Morphiq wedding-605">
      <a:majorFont>
        <a:latin typeface="Prata"/>
        <a:ea typeface=""/>
        <a:cs typeface=""/>
      </a:majorFont>
      <a:minorFont>
        <a:latin typeface="Mulish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Neha &amp; Aditya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